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84" r:id="rId2"/>
    <p:sldMasterId id="2147483672" r:id="rId3"/>
    <p:sldMasterId id="2147483681" r:id="rId4"/>
  </p:sldMasterIdLst>
  <p:sldIdLst>
    <p:sldId id="262" r:id="rId5"/>
    <p:sldId id="258" r:id="rId6"/>
    <p:sldId id="263" r:id="rId7"/>
    <p:sldId id="264" r:id="rId8"/>
    <p:sldId id="261" r:id="rId9"/>
    <p:sldId id="268" r:id="rId10"/>
    <p:sldId id="266" r:id="rId11"/>
    <p:sldId id="260" r:id="rId12"/>
    <p:sldId id="265" r:id="rId13"/>
    <p:sldId id="267" r:id="rId14"/>
    <p:sldId id="259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4643"/>
  </p:normalViewPr>
  <p:slideViewPr>
    <p:cSldViewPr snapToGrid="0" snapToObjects="1">
      <p:cViewPr varScale="1">
        <p:scale>
          <a:sx n="113" d="100"/>
          <a:sy n="113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262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E07CC45-2AAD-C347-9CC6-8D2200032366}" type="datetimeFigureOut">
              <a:rPr kumimoji="1" lang="zh-CN" altLang="en-US" smtClean="0"/>
              <a:t>17/5/2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592B14F-14F7-BC4E-A58A-B2D4396A8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991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7ECF5-404B-A14C-B23D-ED674B980582}" type="datetimeFigureOut">
              <a:rPr kumimoji="1" lang="zh-CN" altLang="en-US" smtClean="0"/>
              <a:t>17/5/2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44827" y="308682"/>
            <a:ext cx="4248150" cy="515408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19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739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4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7ECF5-404B-A14C-B23D-ED674B980582}" type="datetimeFigureOut">
              <a:rPr kumimoji="1" lang="zh-CN" altLang="en-US" smtClean="0"/>
              <a:t>17/5/2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4" descr="E:\常规物料\PPT规范\模板\PPT规范设计-15-1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12" y="365125"/>
            <a:ext cx="42839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6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21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318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4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组件开发实战</a:t>
            </a:r>
            <a:endParaRPr lang="en-US" altLang="zh-CN" sz="1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75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2951869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2870729" y="3101728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常用代码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8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4300891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/>
          <p:nvPr/>
        </p:nvSpPr>
        <p:spPr>
          <a:xfrm>
            <a:off x="2870729" y="4450750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Table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组件功能详解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0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1602847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/>
          <p:nvPr/>
        </p:nvSpPr>
        <p:spPr>
          <a:xfrm>
            <a:off x="2870729" y="1732386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just"/>
            <a:r>
              <a:rPr lang="zh-CN" altLang="en-US" sz="2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组件开发面面观</a:t>
            </a:r>
            <a:endParaRPr lang="zh-CN" altLang="en-US" sz="2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029707" y="1708838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61634" y="3048793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61634" y="4397815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4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组件开发面面观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6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971"/>
            <a:ext cx="9144000" cy="52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821"/>
            <a:ext cx="9144000" cy="49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594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常用代码</a:t>
            </a:r>
            <a:endParaRPr lang="zh-CN" altLang="en-US" sz="3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 JS </a:t>
            </a:r>
            <a:r>
              <a:rPr lang="zh-CN" altLang="en-US" dirty="0" smtClean="0"/>
              <a:t>对象</a:t>
            </a:r>
            <a:r>
              <a:rPr lang="zh-CN" altLang="en-US" dirty="0"/>
              <a:t>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965199" y="1433688"/>
            <a:ext cx="7055556" cy="18513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smtClean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{ prop: </a:t>
            </a:r>
            <a:r>
              <a:rPr lang="en-US" altLang="zh-CN" b="0" dirty="0" smtClean="0">
                <a:solidFill>
                  <a:srgbClr val="55B5DB"/>
                </a:solidFill>
                <a:effectLst/>
                <a:latin typeface="Source Code Pro" charset="0"/>
              </a:rPr>
              <a:t>'</a:t>
            </a:r>
            <a:r>
              <a:rPr lang="en-US" altLang="zh-CN" b="0" dirty="0" err="1" smtClean="0">
                <a:solidFill>
                  <a:srgbClr val="55B5DB"/>
                </a:solidFill>
                <a:effectLst/>
                <a:latin typeface="Source Code Pro" charset="0"/>
              </a:rPr>
              <a:t>val</a:t>
            </a:r>
            <a:r>
              <a:rPr lang="en-US" altLang="zh-CN" b="0" dirty="0" smtClean="0">
                <a:solidFill>
                  <a:srgbClr val="55B5DB"/>
                </a:solidFill>
                <a:effectLst/>
                <a:latin typeface="Source Code Pro" charset="0"/>
              </a:rPr>
              <a:t>'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}</a:t>
            </a:r>
          </a:p>
          <a:p>
            <a:r>
              <a:rPr lang="en-US" altLang="zh-CN" b="0" dirty="0" err="1" smtClean="0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smtClean="0">
                <a:solidFill>
                  <a:srgbClr val="9FCA56"/>
                </a:solidFill>
                <a:effectLst/>
                <a:latin typeface="Source Code Pro" charset="0"/>
              </a:rPr>
              <a:t>b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smtClean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endParaRPr lang="en-US" altLang="zh-CN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a</a:t>
            </a:r>
            <a:r>
              <a:rPr lang="en-US" altLang="zh-CN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 smtClean="0">
                <a:solidFill>
                  <a:srgbClr val="AA00AA"/>
                </a:solidFill>
                <a:effectLst/>
                <a:latin typeface="Source Code Pro" charset="0"/>
              </a:rPr>
              <a:t>prop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smtClean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smtClean="0">
                <a:solidFill>
                  <a:srgbClr val="55B5DB"/>
                </a:solidFill>
                <a:effectLst/>
                <a:latin typeface="Source Code Pro" charset="0"/>
              </a:rPr>
              <a:t>'nothing'</a:t>
            </a:r>
            <a:endParaRPr lang="en-US" altLang="zh-CN" b="0" dirty="0" smtClean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console</a:t>
            </a:r>
            <a:r>
              <a:rPr lang="en-US" altLang="zh-CN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 smtClean="0">
                <a:solidFill>
                  <a:srgbClr val="A074C4"/>
                </a:solidFill>
                <a:effectLst/>
                <a:latin typeface="Source Code Pro" charset="0"/>
              </a:rPr>
              <a:t>log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 smtClean="0">
                <a:solidFill>
                  <a:srgbClr val="00A452"/>
                </a:solidFill>
                <a:effectLst/>
                <a:latin typeface="Source Code Pro" charset="0"/>
              </a:rPr>
              <a:t>b</a:t>
            </a:r>
            <a:r>
              <a:rPr lang="en-US" altLang="zh-CN" b="0" dirty="0" err="1" smtClean="0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 smtClean="0">
                <a:solidFill>
                  <a:srgbClr val="AA00AA"/>
                </a:solidFill>
                <a:effectLst/>
                <a:latin typeface="Source Code Pro" charset="0"/>
              </a:rPr>
              <a:t>prop</a:t>
            </a:r>
            <a:r>
              <a:rPr lang="en-US" altLang="zh-CN" b="0" dirty="0" smtClean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  <a:r>
              <a:rPr lang="en-US" altLang="zh-CN" b="0" dirty="0" smtClean="0">
                <a:solidFill>
                  <a:srgbClr val="4A5F68"/>
                </a:solidFill>
                <a:effectLst/>
                <a:latin typeface="Source Code Pro" charset="0"/>
              </a:rPr>
              <a:t>// 'nothing'</a:t>
            </a:r>
            <a:endParaRPr lang="en-US" altLang="zh-CN" b="0" dirty="0" smtClean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447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Table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组件功能详解</a:t>
            </a:r>
            <a:endParaRPr lang="zh-CN" altLang="en-US" sz="3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</TotalTime>
  <Words>58</Words>
  <Application>Microsoft Macintosh PowerPoint</Application>
  <PresentationFormat>全屏显示(4:3)</PresentationFormat>
  <Paragraphs>15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DengXian</vt:lpstr>
      <vt:lpstr>DengXian Light</vt:lpstr>
      <vt:lpstr>SimHei</vt:lpstr>
      <vt:lpstr>Source Code Pro</vt:lpstr>
      <vt:lpstr>微软雅黑</vt:lpstr>
      <vt:lpstr>Arial</vt:lpstr>
      <vt:lpstr>1_自定义设计方案</vt:lpstr>
      <vt:lpstr>3_自定义设计方案</vt:lpstr>
      <vt:lpstr>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如何复制一个 JS 对象？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user02603</dc:creator>
  <cp:lastModifiedBy>user02603</cp:lastModifiedBy>
  <cp:revision>21</cp:revision>
  <dcterms:created xsi:type="dcterms:W3CDTF">2017-05-02T14:17:07Z</dcterms:created>
  <dcterms:modified xsi:type="dcterms:W3CDTF">2017-05-02T23:13:26Z</dcterms:modified>
</cp:coreProperties>
</file>